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0" r:id="rId2"/>
    <p:sldId id="271" r:id="rId3"/>
    <p:sldId id="272" r:id="rId4"/>
    <p:sldId id="277" r:id="rId5"/>
    <p:sldId id="273" r:id="rId6"/>
    <p:sldId id="274" r:id="rId7"/>
    <p:sldId id="275" r:id="rId8"/>
    <p:sldId id="276" r:id="rId9"/>
    <p:sldId id="287" r:id="rId10"/>
    <p:sldId id="288" r:id="rId11"/>
    <p:sldId id="290" r:id="rId12"/>
    <p:sldId id="289" r:id="rId13"/>
    <p:sldId id="291" r:id="rId14"/>
    <p:sldId id="292" r:id="rId15"/>
    <p:sldId id="293" r:id="rId16"/>
    <p:sldId id="295" r:id="rId17"/>
    <p:sldId id="29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0000"/>
    <a:srgbClr val="FF33C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C13387-5782-41F5-AD09-D86F5BB61155}" v="91" dt="2022-06-22T14:43:53.4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252" autoAdjust="0"/>
  </p:normalViewPr>
  <p:slideViewPr>
    <p:cSldViewPr snapToGrid="0">
      <p:cViewPr varScale="1">
        <p:scale>
          <a:sx n="62" d="100"/>
          <a:sy n="62" d="100"/>
        </p:scale>
        <p:origin x="8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7C8363-962B-489A-8AE7-3EFF3A9F04F8}" type="doc">
      <dgm:prSet loTypeId="urn:microsoft.com/office/officeart/2005/8/layout/cycle1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4487155-EB20-43BA-8476-65C7BFB24B7E}">
      <dgm:prSet phldrT="[Text]"/>
      <dgm:spPr/>
      <dgm:t>
        <a:bodyPr/>
        <a:lstStyle/>
        <a:p>
          <a:r>
            <a:rPr lang="en-US" dirty="0">
              <a:latin typeface="+mn-lt"/>
            </a:rPr>
            <a:t>Visualizations</a:t>
          </a:r>
        </a:p>
      </dgm:t>
    </dgm:pt>
    <dgm:pt modelId="{C0CB6A00-FA4D-4CB8-8208-D0FFADA2EEEC}" type="parTrans" cxnId="{51D08872-4E87-4A3C-9E19-53B3A754D5C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548FADC-2932-4404-A5BE-8EB84803947D}" type="sibTrans" cxnId="{51D08872-4E87-4A3C-9E19-53B3A754D5C2}">
      <dgm:prSet/>
      <dgm:spPr>
        <a:solidFill>
          <a:srgbClr val="7030A0"/>
        </a:solidFill>
      </dgm:spPr>
      <dgm:t>
        <a:bodyPr/>
        <a:lstStyle/>
        <a:p>
          <a:endParaRPr lang="en-US">
            <a:latin typeface="+mn-lt"/>
          </a:endParaRPr>
        </a:p>
      </dgm:t>
    </dgm:pt>
    <dgm:pt modelId="{09B9457B-8D31-42B7-BE36-85EA58169D2A}">
      <dgm:prSet phldrT="[Text]"/>
      <dgm:spPr/>
      <dgm:t>
        <a:bodyPr/>
        <a:lstStyle/>
        <a:p>
          <a:r>
            <a:rPr lang="en-US" dirty="0">
              <a:latin typeface="+mn-lt"/>
            </a:rPr>
            <a:t>Flow</a:t>
          </a:r>
        </a:p>
      </dgm:t>
    </dgm:pt>
    <dgm:pt modelId="{2CBF201F-D3DF-4721-9BD5-ACFC5228223B}" type="parTrans" cxnId="{175396CE-5090-4AC0-A424-567DA1FE738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26B7E25F-0937-47E5-9F42-A29DFA068BEB}" type="sibTrans" cxnId="{175396CE-5090-4AC0-A424-567DA1FE7380}">
      <dgm:prSet/>
      <dgm:spPr>
        <a:solidFill>
          <a:srgbClr val="7030A0"/>
        </a:solidFill>
      </dgm:spPr>
      <dgm:t>
        <a:bodyPr/>
        <a:lstStyle/>
        <a:p>
          <a:endParaRPr lang="en-US">
            <a:latin typeface="+mn-lt"/>
          </a:endParaRPr>
        </a:p>
      </dgm:t>
    </dgm:pt>
    <dgm:pt modelId="{CAFD052B-F318-4B3A-BF18-4025AD0A61FA}">
      <dgm:prSet phldrT="[Text]"/>
      <dgm:spPr/>
      <dgm:t>
        <a:bodyPr/>
        <a:lstStyle/>
        <a:p>
          <a:r>
            <a:rPr lang="en-US" dirty="0">
              <a:latin typeface="+mn-lt"/>
            </a:rPr>
            <a:t>Narration</a:t>
          </a:r>
        </a:p>
      </dgm:t>
    </dgm:pt>
    <dgm:pt modelId="{94C7DC20-B8DF-49ED-ABA2-63BC61D394E2}" type="parTrans" cxnId="{7E4F62DE-819B-4E5D-86AA-22AD64FF4A8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5B7D139E-F727-4627-96A4-B8D6188372C5}" type="sibTrans" cxnId="{7E4F62DE-819B-4E5D-86AA-22AD64FF4A8D}">
      <dgm:prSet/>
      <dgm:spPr>
        <a:solidFill>
          <a:srgbClr val="7030A0"/>
        </a:solidFill>
      </dgm:spPr>
      <dgm:t>
        <a:bodyPr/>
        <a:lstStyle/>
        <a:p>
          <a:endParaRPr lang="en-US">
            <a:latin typeface="+mn-lt"/>
          </a:endParaRPr>
        </a:p>
      </dgm:t>
    </dgm:pt>
    <dgm:pt modelId="{AB7465B3-9253-4705-9BC1-E278F709C691}">
      <dgm:prSet phldrT="[Text]"/>
      <dgm:spPr/>
      <dgm:t>
        <a:bodyPr/>
        <a:lstStyle/>
        <a:p>
          <a:r>
            <a:rPr lang="en-US" dirty="0">
              <a:latin typeface="+mn-lt"/>
            </a:rPr>
            <a:t>Words &amp; Pictures</a:t>
          </a:r>
        </a:p>
      </dgm:t>
    </dgm:pt>
    <dgm:pt modelId="{D306794E-130B-43C5-83C6-10ABB44D7FD2}" type="parTrans" cxnId="{7BD6C7FA-E37D-4CB1-A187-881FB21EF2CF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2F026B63-181F-43A4-8929-06C2E0167AEA}" type="sibTrans" cxnId="{7BD6C7FA-E37D-4CB1-A187-881FB21EF2CF}">
      <dgm:prSet/>
      <dgm:spPr>
        <a:solidFill>
          <a:srgbClr val="7030A0"/>
        </a:solidFill>
      </dgm:spPr>
      <dgm:t>
        <a:bodyPr/>
        <a:lstStyle/>
        <a:p>
          <a:endParaRPr lang="en-US">
            <a:latin typeface="+mn-lt"/>
          </a:endParaRPr>
        </a:p>
      </dgm:t>
    </dgm:pt>
    <dgm:pt modelId="{ED9CCFFF-AC0E-40B7-B84A-48DB1B5C433D}">
      <dgm:prSet phldrT="[Text]"/>
      <dgm:spPr/>
      <dgm:t>
        <a:bodyPr/>
        <a:lstStyle/>
        <a:p>
          <a:r>
            <a:rPr lang="en-US" dirty="0">
              <a:latin typeface="+mn-lt"/>
            </a:rPr>
            <a:t>Interactivity</a:t>
          </a:r>
        </a:p>
      </dgm:t>
    </dgm:pt>
    <dgm:pt modelId="{35466602-FF63-495F-9DB6-9D19AEDD7B53}" type="parTrans" cxnId="{C666647A-ABE6-4BFA-98E4-A83C174A43A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94DE587-31AA-478C-8CAD-22F2EEBCE7E9}" type="sibTrans" cxnId="{C666647A-ABE6-4BFA-98E4-A83C174A43AD}">
      <dgm:prSet/>
      <dgm:spPr>
        <a:solidFill>
          <a:srgbClr val="7030A0"/>
        </a:solidFill>
      </dgm:spPr>
      <dgm:t>
        <a:bodyPr/>
        <a:lstStyle/>
        <a:p>
          <a:endParaRPr lang="en-US">
            <a:latin typeface="+mn-lt"/>
          </a:endParaRPr>
        </a:p>
      </dgm:t>
    </dgm:pt>
    <dgm:pt modelId="{FB850E9B-9AA4-4F94-B0A6-895F2779CBBB}" type="pres">
      <dgm:prSet presAssocID="{EF7C8363-962B-489A-8AE7-3EFF3A9F04F8}" presName="cycle" presStyleCnt="0">
        <dgm:presLayoutVars>
          <dgm:dir/>
          <dgm:resizeHandles val="exact"/>
        </dgm:presLayoutVars>
      </dgm:prSet>
      <dgm:spPr/>
    </dgm:pt>
    <dgm:pt modelId="{E9B75765-7530-4A31-9AEB-6C50CBF26F6F}" type="pres">
      <dgm:prSet presAssocID="{44487155-EB20-43BA-8476-65C7BFB24B7E}" presName="dummy" presStyleCnt="0"/>
      <dgm:spPr/>
    </dgm:pt>
    <dgm:pt modelId="{1098CE2B-727E-4431-BD71-2AAABAE29684}" type="pres">
      <dgm:prSet presAssocID="{44487155-EB20-43BA-8476-65C7BFB24B7E}" presName="node" presStyleLbl="revTx" presStyleIdx="0" presStyleCnt="5">
        <dgm:presLayoutVars>
          <dgm:bulletEnabled val="1"/>
        </dgm:presLayoutVars>
      </dgm:prSet>
      <dgm:spPr/>
    </dgm:pt>
    <dgm:pt modelId="{516DBD07-EC41-45B8-A44D-58AF05F79F3D}" type="pres">
      <dgm:prSet presAssocID="{9548FADC-2932-4404-A5BE-8EB84803947D}" presName="sibTrans" presStyleLbl="node1" presStyleIdx="0" presStyleCnt="5"/>
      <dgm:spPr/>
    </dgm:pt>
    <dgm:pt modelId="{C560CE65-0097-4692-B6BA-F78594705915}" type="pres">
      <dgm:prSet presAssocID="{09B9457B-8D31-42B7-BE36-85EA58169D2A}" presName="dummy" presStyleCnt="0"/>
      <dgm:spPr/>
    </dgm:pt>
    <dgm:pt modelId="{C3BFA480-276A-4CA2-AFBA-E54B642A393E}" type="pres">
      <dgm:prSet presAssocID="{09B9457B-8D31-42B7-BE36-85EA58169D2A}" presName="node" presStyleLbl="revTx" presStyleIdx="1" presStyleCnt="5">
        <dgm:presLayoutVars>
          <dgm:bulletEnabled val="1"/>
        </dgm:presLayoutVars>
      </dgm:prSet>
      <dgm:spPr/>
    </dgm:pt>
    <dgm:pt modelId="{0E1DCBE9-AC3E-4892-9EE3-0E773AC8BC98}" type="pres">
      <dgm:prSet presAssocID="{26B7E25F-0937-47E5-9F42-A29DFA068BEB}" presName="sibTrans" presStyleLbl="node1" presStyleIdx="1" presStyleCnt="5"/>
      <dgm:spPr/>
    </dgm:pt>
    <dgm:pt modelId="{0B6C6C90-6600-41AE-8273-06F2FD5157B0}" type="pres">
      <dgm:prSet presAssocID="{CAFD052B-F318-4B3A-BF18-4025AD0A61FA}" presName="dummy" presStyleCnt="0"/>
      <dgm:spPr/>
    </dgm:pt>
    <dgm:pt modelId="{0FBDC9C8-E820-4DAD-9058-778EB5114CC1}" type="pres">
      <dgm:prSet presAssocID="{CAFD052B-F318-4B3A-BF18-4025AD0A61FA}" presName="node" presStyleLbl="revTx" presStyleIdx="2" presStyleCnt="5">
        <dgm:presLayoutVars>
          <dgm:bulletEnabled val="1"/>
        </dgm:presLayoutVars>
      </dgm:prSet>
      <dgm:spPr/>
    </dgm:pt>
    <dgm:pt modelId="{AD89E8C8-F276-4FF7-9DFA-22656D4A6499}" type="pres">
      <dgm:prSet presAssocID="{5B7D139E-F727-4627-96A4-B8D6188372C5}" presName="sibTrans" presStyleLbl="node1" presStyleIdx="2" presStyleCnt="5"/>
      <dgm:spPr/>
    </dgm:pt>
    <dgm:pt modelId="{7809966F-1AF1-408B-A2FC-FEF6D57916D5}" type="pres">
      <dgm:prSet presAssocID="{AB7465B3-9253-4705-9BC1-E278F709C691}" presName="dummy" presStyleCnt="0"/>
      <dgm:spPr/>
    </dgm:pt>
    <dgm:pt modelId="{C28510E3-B9A4-4F1D-8395-12BDCF95B7DB}" type="pres">
      <dgm:prSet presAssocID="{AB7465B3-9253-4705-9BC1-E278F709C691}" presName="node" presStyleLbl="revTx" presStyleIdx="3" presStyleCnt="5">
        <dgm:presLayoutVars>
          <dgm:bulletEnabled val="1"/>
        </dgm:presLayoutVars>
      </dgm:prSet>
      <dgm:spPr/>
    </dgm:pt>
    <dgm:pt modelId="{40C8DFCE-D112-4E4E-8C63-2846CE311A22}" type="pres">
      <dgm:prSet presAssocID="{2F026B63-181F-43A4-8929-06C2E0167AEA}" presName="sibTrans" presStyleLbl="node1" presStyleIdx="3" presStyleCnt="5"/>
      <dgm:spPr/>
    </dgm:pt>
    <dgm:pt modelId="{87872E68-DFF3-4B10-A9D1-044A6924815B}" type="pres">
      <dgm:prSet presAssocID="{ED9CCFFF-AC0E-40B7-B84A-48DB1B5C433D}" presName="dummy" presStyleCnt="0"/>
      <dgm:spPr/>
    </dgm:pt>
    <dgm:pt modelId="{9F8B8805-403A-44AB-BDC9-D004F537F958}" type="pres">
      <dgm:prSet presAssocID="{ED9CCFFF-AC0E-40B7-B84A-48DB1B5C433D}" presName="node" presStyleLbl="revTx" presStyleIdx="4" presStyleCnt="5">
        <dgm:presLayoutVars>
          <dgm:bulletEnabled val="1"/>
        </dgm:presLayoutVars>
      </dgm:prSet>
      <dgm:spPr/>
    </dgm:pt>
    <dgm:pt modelId="{366FFDCC-4536-49C7-837A-E9EE333390A6}" type="pres">
      <dgm:prSet presAssocID="{F94DE587-31AA-478C-8CAD-22F2EEBCE7E9}" presName="sibTrans" presStyleLbl="node1" presStyleIdx="4" presStyleCnt="5"/>
      <dgm:spPr/>
    </dgm:pt>
  </dgm:ptLst>
  <dgm:cxnLst>
    <dgm:cxn modelId="{C5333004-7BCD-4F54-95AD-FC01A9A313C5}" type="presOf" srcId="{44487155-EB20-43BA-8476-65C7BFB24B7E}" destId="{1098CE2B-727E-4431-BD71-2AAABAE29684}" srcOrd="0" destOrd="0" presId="urn:microsoft.com/office/officeart/2005/8/layout/cycle1"/>
    <dgm:cxn modelId="{74819A2F-D7DC-482F-8240-67412D14143A}" type="presOf" srcId="{5B7D139E-F727-4627-96A4-B8D6188372C5}" destId="{AD89E8C8-F276-4FF7-9DFA-22656D4A6499}" srcOrd="0" destOrd="0" presId="urn:microsoft.com/office/officeart/2005/8/layout/cycle1"/>
    <dgm:cxn modelId="{37E0BD3D-1DCB-44D7-B89C-BA17618FA16F}" type="presOf" srcId="{26B7E25F-0937-47E5-9F42-A29DFA068BEB}" destId="{0E1DCBE9-AC3E-4892-9EE3-0E773AC8BC98}" srcOrd="0" destOrd="0" presId="urn:microsoft.com/office/officeart/2005/8/layout/cycle1"/>
    <dgm:cxn modelId="{011E0C47-FD19-4AD9-8724-04900E601FCF}" type="presOf" srcId="{EF7C8363-962B-489A-8AE7-3EFF3A9F04F8}" destId="{FB850E9B-9AA4-4F94-B0A6-895F2779CBBB}" srcOrd="0" destOrd="0" presId="urn:microsoft.com/office/officeart/2005/8/layout/cycle1"/>
    <dgm:cxn modelId="{89677A52-EAE4-4CD5-AD26-BB0D93EBB695}" type="presOf" srcId="{9548FADC-2932-4404-A5BE-8EB84803947D}" destId="{516DBD07-EC41-45B8-A44D-58AF05F79F3D}" srcOrd="0" destOrd="0" presId="urn:microsoft.com/office/officeart/2005/8/layout/cycle1"/>
    <dgm:cxn modelId="{51D08872-4E87-4A3C-9E19-53B3A754D5C2}" srcId="{EF7C8363-962B-489A-8AE7-3EFF3A9F04F8}" destId="{44487155-EB20-43BA-8476-65C7BFB24B7E}" srcOrd="0" destOrd="0" parTransId="{C0CB6A00-FA4D-4CB8-8208-D0FFADA2EEEC}" sibTransId="{9548FADC-2932-4404-A5BE-8EB84803947D}"/>
    <dgm:cxn modelId="{955D4A75-7904-44EA-8304-96C1B5742BA1}" type="presOf" srcId="{ED9CCFFF-AC0E-40B7-B84A-48DB1B5C433D}" destId="{9F8B8805-403A-44AB-BDC9-D004F537F958}" srcOrd="0" destOrd="0" presId="urn:microsoft.com/office/officeart/2005/8/layout/cycle1"/>
    <dgm:cxn modelId="{BA564977-F5C3-4345-9002-A504BCC0D748}" type="presOf" srcId="{AB7465B3-9253-4705-9BC1-E278F709C691}" destId="{C28510E3-B9A4-4F1D-8395-12BDCF95B7DB}" srcOrd="0" destOrd="0" presId="urn:microsoft.com/office/officeart/2005/8/layout/cycle1"/>
    <dgm:cxn modelId="{9473AF78-F5F0-4FD4-B3C3-D2D5FA44C571}" type="presOf" srcId="{2F026B63-181F-43A4-8929-06C2E0167AEA}" destId="{40C8DFCE-D112-4E4E-8C63-2846CE311A22}" srcOrd="0" destOrd="0" presId="urn:microsoft.com/office/officeart/2005/8/layout/cycle1"/>
    <dgm:cxn modelId="{C666647A-ABE6-4BFA-98E4-A83C174A43AD}" srcId="{EF7C8363-962B-489A-8AE7-3EFF3A9F04F8}" destId="{ED9CCFFF-AC0E-40B7-B84A-48DB1B5C433D}" srcOrd="4" destOrd="0" parTransId="{35466602-FF63-495F-9DB6-9D19AEDD7B53}" sibTransId="{F94DE587-31AA-478C-8CAD-22F2EEBCE7E9}"/>
    <dgm:cxn modelId="{DEBD599C-D7F9-486B-A949-145BC6D2ED73}" type="presOf" srcId="{F94DE587-31AA-478C-8CAD-22F2EEBCE7E9}" destId="{366FFDCC-4536-49C7-837A-E9EE333390A6}" srcOrd="0" destOrd="0" presId="urn:microsoft.com/office/officeart/2005/8/layout/cycle1"/>
    <dgm:cxn modelId="{52B7EFC6-5E09-47C6-83A0-1B8F24A22DBC}" type="presOf" srcId="{CAFD052B-F318-4B3A-BF18-4025AD0A61FA}" destId="{0FBDC9C8-E820-4DAD-9058-778EB5114CC1}" srcOrd="0" destOrd="0" presId="urn:microsoft.com/office/officeart/2005/8/layout/cycle1"/>
    <dgm:cxn modelId="{BB5FEBC9-B0FD-44B0-9272-F55DBCA788BD}" type="presOf" srcId="{09B9457B-8D31-42B7-BE36-85EA58169D2A}" destId="{C3BFA480-276A-4CA2-AFBA-E54B642A393E}" srcOrd="0" destOrd="0" presId="urn:microsoft.com/office/officeart/2005/8/layout/cycle1"/>
    <dgm:cxn modelId="{175396CE-5090-4AC0-A424-567DA1FE7380}" srcId="{EF7C8363-962B-489A-8AE7-3EFF3A9F04F8}" destId="{09B9457B-8D31-42B7-BE36-85EA58169D2A}" srcOrd="1" destOrd="0" parTransId="{2CBF201F-D3DF-4721-9BD5-ACFC5228223B}" sibTransId="{26B7E25F-0937-47E5-9F42-A29DFA068BEB}"/>
    <dgm:cxn modelId="{7E4F62DE-819B-4E5D-86AA-22AD64FF4A8D}" srcId="{EF7C8363-962B-489A-8AE7-3EFF3A9F04F8}" destId="{CAFD052B-F318-4B3A-BF18-4025AD0A61FA}" srcOrd="2" destOrd="0" parTransId="{94C7DC20-B8DF-49ED-ABA2-63BC61D394E2}" sibTransId="{5B7D139E-F727-4627-96A4-B8D6188372C5}"/>
    <dgm:cxn modelId="{7BD6C7FA-E37D-4CB1-A187-881FB21EF2CF}" srcId="{EF7C8363-962B-489A-8AE7-3EFF3A9F04F8}" destId="{AB7465B3-9253-4705-9BC1-E278F709C691}" srcOrd="3" destOrd="0" parTransId="{D306794E-130B-43C5-83C6-10ABB44D7FD2}" sibTransId="{2F026B63-181F-43A4-8929-06C2E0167AEA}"/>
    <dgm:cxn modelId="{B115F553-5B91-4EDC-B5C6-5AD93DA7E9CE}" type="presParOf" srcId="{FB850E9B-9AA4-4F94-B0A6-895F2779CBBB}" destId="{E9B75765-7530-4A31-9AEB-6C50CBF26F6F}" srcOrd="0" destOrd="0" presId="urn:microsoft.com/office/officeart/2005/8/layout/cycle1"/>
    <dgm:cxn modelId="{C4BA82CC-C69D-4BF2-B127-879532DB4B3B}" type="presParOf" srcId="{FB850E9B-9AA4-4F94-B0A6-895F2779CBBB}" destId="{1098CE2B-727E-4431-BD71-2AAABAE29684}" srcOrd="1" destOrd="0" presId="urn:microsoft.com/office/officeart/2005/8/layout/cycle1"/>
    <dgm:cxn modelId="{FC1CDFA5-2B2B-427A-9AC1-926879075E99}" type="presParOf" srcId="{FB850E9B-9AA4-4F94-B0A6-895F2779CBBB}" destId="{516DBD07-EC41-45B8-A44D-58AF05F79F3D}" srcOrd="2" destOrd="0" presId="urn:microsoft.com/office/officeart/2005/8/layout/cycle1"/>
    <dgm:cxn modelId="{38A40CF5-0F7C-42CB-9DA4-1BA2B71F6B6E}" type="presParOf" srcId="{FB850E9B-9AA4-4F94-B0A6-895F2779CBBB}" destId="{C560CE65-0097-4692-B6BA-F78594705915}" srcOrd="3" destOrd="0" presId="urn:microsoft.com/office/officeart/2005/8/layout/cycle1"/>
    <dgm:cxn modelId="{0EECCA1B-66C2-447A-A795-50BA1CF8B569}" type="presParOf" srcId="{FB850E9B-9AA4-4F94-B0A6-895F2779CBBB}" destId="{C3BFA480-276A-4CA2-AFBA-E54B642A393E}" srcOrd="4" destOrd="0" presId="urn:microsoft.com/office/officeart/2005/8/layout/cycle1"/>
    <dgm:cxn modelId="{6D3EDB84-B544-42ED-8903-C6457171BB68}" type="presParOf" srcId="{FB850E9B-9AA4-4F94-B0A6-895F2779CBBB}" destId="{0E1DCBE9-AC3E-4892-9EE3-0E773AC8BC98}" srcOrd="5" destOrd="0" presId="urn:microsoft.com/office/officeart/2005/8/layout/cycle1"/>
    <dgm:cxn modelId="{70484288-B13A-4ECA-9B1F-2E2A5A781B91}" type="presParOf" srcId="{FB850E9B-9AA4-4F94-B0A6-895F2779CBBB}" destId="{0B6C6C90-6600-41AE-8273-06F2FD5157B0}" srcOrd="6" destOrd="0" presId="urn:microsoft.com/office/officeart/2005/8/layout/cycle1"/>
    <dgm:cxn modelId="{E8195D02-CAC3-4E9D-9CCD-CA9ED6CD8494}" type="presParOf" srcId="{FB850E9B-9AA4-4F94-B0A6-895F2779CBBB}" destId="{0FBDC9C8-E820-4DAD-9058-778EB5114CC1}" srcOrd="7" destOrd="0" presId="urn:microsoft.com/office/officeart/2005/8/layout/cycle1"/>
    <dgm:cxn modelId="{52498881-D506-4A9F-BA56-1E269AFC4673}" type="presParOf" srcId="{FB850E9B-9AA4-4F94-B0A6-895F2779CBBB}" destId="{AD89E8C8-F276-4FF7-9DFA-22656D4A6499}" srcOrd="8" destOrd="0" presId="urn:microsoft.com/office/officeart/2005/8/layout/cycle1"/>
    <dgm:cxn modelId="{07BD6C3C-6554-44EE-A122-4B55786CCBD8}" type="presParOf" srcId="{FB850E9B-9AA4-4F94-B0A6-895F2779CBBB}" destId="{7809966F-1AF1-408B-A2FC-FEF6D57916D5}" srcOrd="9" destOrd="0" presId="urn:microsoft.com/office/officeart/2005/8/layout/cycle1"/>
    <dgm:cxn modelId="{7F875B31-8DE6-4F05-B570-14419E4504AC}" type="presParOf" srcId="{FB850E9B-9AA4-4F94-B0A6-895F2779CBBB}" destId="{C28510E3-B9A4-4F1D-8395-12BDCF95B7DB}" srcOrd="10" destOrd="0" presId="urn:microsoft.com/office/officeart/2005/8/layout/cycle1"/>
    <dgm:cxn modelId="{EF26EE73-2971-4305-9D5E-B277BEBCBA92}" type="presParOf" srcId="{FB850E9B-9AA4-4F94-B0A6-895F2779CBBB}" destId="{40C8DFCE-D112-4E4E-8C63-2846CE311A22}" srcOrd="11" destOrd="0" presId="urn:microsoft.com/office/officeart/2005/8/layout/cycle1"/>
    <dgm:cxn modelId="{A7F5A696-3900-4346-9C1C-D0F6C5B984DD}" type="presParOf" srcId="{FB850E9B-9AA4-4F94-B0A6-895F2779CBBB}" destId="{87872E68-DFF3-4B10-A9D1-044A6924815B}" srcOrd="12" destOrd="0" presId="urn:microsoft.com/office/officeart/2005/8/layout/cycle1"/>
    <dgm:cxn modelId="{33921DCB-FFB9-4C05-8812-92623AAA3791}" type="presParOf" srcId="{FB850E9B-9AA4-4F94-B0A6-895F2779CBBB}" destId="{9F8B8805-403A-44AB-BDC9-D004F537F958}" srcOrd="13" destOrd="0" presId="urn:microsoft.com/office/officeart/2005/8/layout/cycle1"/>
    <dgm:cxn modelId="{3ED11FA6-6F36-4E27-8241-A4E212D799CC}" type="presParOf" srcId="{FB850E9B-9AA4-4F94-B0A6-895F2779CBBB}" destId="{366FFDCC-4536-49C7-837A-E9EE333390A6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F869A9-D1AB-435C-AC2D-0E13D2DF7D08}" type="doc">
      <dgm:prSet loTypeId="urn:microsoft.com/office/officeart/2005/8/layout/venn2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213E13A-25BF-469B-8AB4-85E85BB20D49}">
      <dgm:prSet phldrT="[Text]"/>
      <dgm:spPr/>
      <dgm:t>
        <a:bodyPr/>
        <a:lstStyle/>
        <a:p>
          <a:r>
            <a:rPr lang="en-US" dirty="0"/>
            <a:t>Decolonization</a:t>
          </a:r>
        </a:p>
      </dgm:t>
    </dgm:pt>
    <dgm:pt modelId="{BDCA14F6-A872-49CC-8863-5077B431E973}" type="parTrans" cxnId="{853BD7B3-01D9-474A-91BF-C9D8D8087749}">
      <dgm:prSet/>
      <dgm:spPr/>
      <dgm:t>
        <a:bodyPr/>
        <a:lstStyle/>
        <a:p>
          <a:endParaRPr lang="en-US"/>
        </a:p>
      </dgm:t>
    </dgm:pt>
    <dgm:pt modelId="{BB9C5183-E6D5-4B3C-9E83-C6E71F6BA664}" type="sibTrans" cxnId="{853BD7B3-01D9-474A-91BF-C9D8D8087749}">
      <dgm:prSet/>
      <dgm:spPr/>
      <dgm:t>
        <a:bodyPr/>
        <a:lstStyle/>
        <a:p>
          <a:endParaRPr lang="en-US"/>
        </a:p>
      </dgm:t>
    </dgm:pt>
    <dgm:pt modelId="{198956D9-6D0C-43E1-86E6-DCA4653200AA}">
      <dgm:prSet phldrT="[Text]"/>
      <dgm:spPr/>
      <dgm:t>
        <a:bodyPr/>
        <a:lstStyle/>
        <a:p>
          <a:r>
            <a:rPr lang="en-US" dirty="0"/>
            <a:t>F.A.I.R.</a:t>
          </a:r>
        </a:p>
        <a:p>
          <a:r>
            <a:rPr lang="en-US" dirty="0"/>
            <a:t>data</a:t>
          </a:r>
        </a:p>
      </dgm:t>
    </dgm:pt>
    <dgm:pt modelId="{C0886C41-01EB-4C7C-93F4-6FD1F3DF1C1A}" type="parTrans" cxnId="{63B9F025-B6AE-4741-8F12-C639D9383A44}">
      <dgm:prSet/>
      <dgm:spPr/>
      <dgm:t>
        <a:bodyPr/>
        <a:lstStyle/>
        <a:p>
          <a:endParaRPr lang="en-US"/>
        </a:p>
      </dgm:t>
    </dgm:pt>
    <dgm:pt modelId="{6198D4D1-2C7B-4DF5-8FEC-2F4B895AD1BE}" type="sibTrans" cxnId="{63B9F025-B6AE-4741-8F12-C639D9383A44}">
      <dgm:prSet/>
      <dgm:spPr/>
      <dgm:t>
        <a:bodyPr/>
        <a:lstStyle/>
        <a:p>
          <a:endParaRPr lang="en-US"/>
        </a:p>
      </dgm:t>
    </dgm:pt>
    <dgm:pt modelId="{02D3D881-793E-4EBA-AA74-0CB6E979D5EA}">
      <dgm:prSet phldrT="[Text]"/>
      <dgm:spPr/>
      <dgm:t>
        <a:bodyPr/>
        <a:lstStyle/>
        <a:p>
          <a:r>
            <a:rPr lang="en-US" dirty="0"/>
            <a:t>C.A.R.E. Principles</a:t>
          </a:r>
        </a:p>
      </dgm:t>
    </dgm:pt>
    <dgm:pt modelId="{30F77491-C0F1-4678-9A68-7C9C04D58E5A}" type="parTrans" cxnId="{BCAA5755-8DF5-4370-8DA7-02CAC619210E}">
      <dgm:prSet/>
      <dgm:spPr/>
      <dgm:t>
        <a:bodyPr/>
        <a:lstStyle/>
        <a:p>
          <a:endParaRPr lang="en-US"/>
        </a:p>
      </dgm:t>
    </dgm:pt>
    <dgm:pt modelId="{7B4968FC-F4CF-4C4D-A9F9-5B1A96EF9530}" type="sibTrans" cxnId="{BCAA5755-8DF5-4370-8DA7-02CAC619210E}">
      <dgm:prSet/>
      <dgm:spPr/>
      <dgm:t>
        <a:bodyPr/>
        <a:lstStyle/>
        <a:p>
          <a:endParaRPr lang="en-US"/>
        </a:p>
      </dgm:t>
    </dgm:pt>
    <dgm:pt modelId="{E9DC16AE-A96D-49A6-AB97-D7430F59AF8B}">
      <dgm:prSet phldrT="[Text]"/>
      <dgm:spPr/>
      <dgm:t>
        <a:bodyPr/>
        <a:lstStyle/>
        <a:p>
          <a:r>
            <a:rPr lang="en-US" dirty="0"/>
            <a:t>Relationality</a:t>
          </a:r>
        </a:p>
      </dgm:t>
    </dgm:pt>
    <dgm:pt modelId="{D76120BA-B73B-4280-8C37-341663A352E2}" type="parTrans" cxnId="{805825A1-48BA-42B1-B610-BC01943A14F7}">
      <dgm:prSet/>
      <dgm:spPr/>
      <dgm:t>
        <a:bodyPr/>
        <a:lstStyle/>
        <a:p>
          <a:endParaRPr lang="en-US"/>
        </a:p>
      </dgm:t>
    </dgm:pt>
    <dgm:pt modelId="{6E635417-23FB-4DA1-84E0-4347C86DEB74}" type="sibTrans" cxnId="{805825A1-48BA-42B1-B610-BC01943A14F7}">
      <dgm:prSet/>
      <dgm:spPr/>
      <dgm:t>
        <a:bodyPr/>
        <a:lstStyle/>
        <a:p>
          <a:endParaRPr lang="en-US"/>
        </a:p>
      </dgm:t>
    </dgm:pt>
    <dgm:pt modelId="{67C7E623-2C41-4ABA-A731-B0593F22ABEA}" type="pres">
      <dgm:prSet presAssocID="{7BF869A9-D1AB-435C-AC2D-0E13D2DF7D08}" presName="Name0" presStyleCnt="0">
        <dgm:presLayoutVars>
          <dgm:chMax val="7"/>
          <dgm:resizeHandles val="exact"/>
        </dgm:presLayoutVars>
      </dgm:prSet>
      <dgm:spPr/>
    </dgm:pt>
    <dgm:pt modelId="{4211B317-88F9-4116-A7C6-D0749FBB7152}" type="pres">
      <dgm:prSet presAssocID="{7BF869A9-D1AB-435C-AC2D-0E13D2DF7D08}" presName="comp1" presStyleCnt="0"/>
      <dgm:spPr/>
    </dgm:pt>
    <dgm:pt modelId="{91C2450F-710A-42D2-AFBD-9A75A9003B8A}" type="pres">
      <dgm:prSet presAssocID="{7BF869A9-D1AB-435C-AC2D-0E13D2DF7D08}" presName="circle1" presStyleLbl="node1" presStyleIdx="0" presStyleCnt="4"/>
      <dgm:spPr/>
    </dgm:pt>
    <dgm:pt modelId="{C85355C5-787A-419C-BA30-6CE9D834DE5D}" type="pres">
      <dgm:prSet presAssocID="{7BF869A9-D1AB-435C-AC2D-0E13D2DF7D08}" presName="c1text" presStyleLbl="node1" presStyleIdx="0" presStyleCnt="4">
        <dgm:presLayoutVars>
          <dgm:bulletEnabled val="1"/>
        </dgm:presLayoutVars>
      </dgm:prSet>
      <dgm:spPr/>
    </dgm:pt>
    <dgm:pt modelId="{D4DDF5EE-4A43-4C53-8125-DCB3E46C1547}" type="pres">
      <dgm:prSet presAssocID="{7BF869A9-D1AB-435C-AC2D-0E13D2DF7D08}" presName="comp2" presStyleCnt="0"/>
      <dgm:spPr/>
    </dgm:pt>
    <dgm:pt modelId="{61A7E173-72C3-4DEB-90F7-CB36C30940EA}" type="pres">
      <dgm:prSet presAssocID="{7BF869A9-D1AB-435C-AC2D-0E13D2DF7D08}" presName="circle2" presStyleLbl="node1" presStyleIdx="1" presStyleCnt="4"/>
      <dgm:spPr/>
    </dgm:pt>
    <dgm:pt modelId="{A535688B-F7D1-419C-BC15-A958177E5E29}" type="pres">
      <dgm:prSet presAssocID="{7BF869A9-D1AB-435C-AC2D-0E13D2DF7D08}" presName="c2text" presStyleLbl="node1" presStyleIdx="1" presStyleCnt="4">
        <dgm:presLayoutVars>
          <dgm:bulletEnabled val="1"/>
        </dgm:presLayoutVars>
      </dgm:prSet>
      <dgm:spPr/>
    </dgm:pt>
    <dgm:pt modelId="{AFBD568F-F8AB-40E4-B011-8E4BDD33595B}" type="pres">
      <dgm:prSet presAssocID="{7BF869A9-D1AB-435C-AC2D-0E13D2DF7D08}" presName="comp3" presStyleCnt="0"/>
      <dgm:spPr/>
    </dgm:pt>
    <dgm:pt modelId="{B301D3D9-B9D9-4315-AA69-671E0A1EEFCC}" type="pres">
      <dgm:prSet presAssocID="{7BF869A9-D1AB-435C-AC2D-0E13D2DF7D08}" presName="circle3" presStyleLbl="node1" presStyleIdx="2" presStyleCnt="4"/>
      <dgm:spPr/>
    </dgm:pt>
    <dgm:pt modelId="{84E6E9F7-0135-4950-8969-7343F72398A0}" type="pres">
      <dgm:prSet presAssocID="{7BF869A9-D1AB-435C-AC2D-0E13D2DF7D08}" presName="c3text" presStyleLbl="node1" presStyleIdx="2" presStyleCnt="4">
        <dgm:presLayoutVars>
          <dgm:bulletEnabled val="1"/>
        </dgm:presLayoutVars>
      </dgm:prSet>
      <dgm:spPr/>
    </dgm:pt>
    <dgm:pt modelId="{543087FA-C82F-4519-85F3-C27FD7B10692}" type="pres">
      <dgm:prSet presAssocID="{7BF869A9-D1AB-435C-AC2D-0E13D2DF7D08}" presName="comp4" presStyleCnt="0"/>
      <dgm:spPr/>
    </dgm:pt>
    <dgm:pt modelId="{CD7178D0-48AD-4852-8A7D-9300571AC309}" type="pres">
      <dgm:prSet presAssocID="{7BF869A9-D1AB-435C-AC2D-0E13D2DF7D08}" presName="circle4" presStyleLbl="node1" presStyleIdx="3" presStyleCnt="4"/>
      <dgm:spPr/>
    </dgm:pt>
    <dgm:pt modelId="{D3A53E52-9FCE-4DF9-BD75-097CEE8E9860}" type="pres">
      <dgm:prSet presAssocID="{7BF869A9-D1AB-435C-AC2D-0E13D2DF7D08}" presName="c4text" presStyleLbl="node1" presStyleIdx="3" presStyleCnt="4">
        <dgm:presLayoutVars>
          <dgm:bulletEnabled val="1"/>
        </dgm:presLayoutVars>
      </dgm:prSet>
      <dgm:spPr/>
    </dgm:pt>
  </dgm:ptLst>
  <dgm:cxnLst>
    <dgm:cxn modelId="{A4A05604-4FDC-40B1-9677-E93BB464EBFC}" type="presOf" srcId="{02D3D881-793E-4EBA-AA74-0CB6E979D5EA}" destId="{84E6E9F7-0135-4950-8969-7343F72398A0}" srcOrd="1" destOrd="0" presId="urn:microsoft.com/office/officeart/2005/8/layout/venn2"/>
    <dgm:cxn modelId="{3D167A18-A909-485B-86F5-62CC1D8566FE}" type="presOf" srcId="{198956D9-6D0C-43E1-86E6-DCA4653200AA}" destId="{61A7E173-72C3-4DEB-90F7-CB36C30940EA}" srcOrd="0" destOrd="0" presId="urn:microsoft.com/office/officeart/2005/8/layout/venn2"/>
    <dgm:cxn modelId="{4220C124-2947-4E8A-94AB-97497B22C458}" type="presOf" srcId="{C213E13A-25BF-469B-8AB4-85E85BB20D49}" destId="{91C2450F-710A-42D2-AFBD-9A75A9003B8A}" srcOrd="0" destOrd="0" presId="urn:microsoft.com/office/officeart/2005/8/layout/venn2"/>
    <dgm:cxn modelId="{7364BA25-680A-4A84-853F-B9C4A9F7EA8E}" type="presOf" srcId="{E9DC16AE-A96D-49A6-AB97-D7430F59AF8B}" destId="{D3A53E52-9FCE-4DF9-BD75-097CEE8E9860}" srcOrd="1" destOrd="0" presId="urn:microsoft.com/office/officeart/2005/8/layout/venn2"/>
    <dgm:cxn modelId="{63B9F025-B6AE-4741-8F12-C639D9383A44}" srcId="{7BF869A9-D1AB-435C-AC2D-0E13D2DF7D08}" destId="{198956D9-6D0C-43E1-86E6-DCA4653200AA}" srcOrd="1" destOrd="0" parTransId="{C0886C41-01EB-4C7C-93F4-6FD1F3DF1C1A}" sibTransId="{6198D4D1-2C7B-4DF5-8FEC-2F4B895AD1BE}"/>
    <dgm:cxn modelId="{2C3FA633-AFC7-4A81-9874-93C69E2024CB}" type="presOf" srcId="{02D3D881-793E-4EBA-AA74-0CB6E979D5EA}" destId="{B301D3D9-B9D9-4315-AA69-671E0A1EEFCC}" srcOrd="0" destOrd="0" presId="urn:microsoft.com/office/officeart/2005/8/layout/venn2"/>
    <dgm:cxn modelId="{28BFA360-D91A-4957-88E7-ED7EBE8FC030}" type="presOf" srcId="{E9DC16AE-A96D-49A6-AB97-D7430F59AF8B}" destId="{CD7178D0-48AD-4852-8A7D-9300571AC309}" srcOrd="0" destOrd="0" presId="urn:microsoft.com/office/officeart/2005/8/layout/venn2"/>
    <dgm:cxn modelId="{BCAA5755-8DF5-4370-8DA7-02CAC619210E}" srcId="{7BF869A9-D1AB-435C-AC2D-0E13D2DF7D08}" destId="{02D3D881-793E-4EBA-AA74-0CB6E979D5EA}" srcOrd="2" destOrd="0" parTransId="{30F77491-C0F1-4678-9A68-7C9C04D58E5A}" sibTransId="{7B4968FC-F4CF-4C4D-A9F9-5B1A96EF9530}"/>
    <dgm:cxn modelId="{805825A1-48BA-42B1-B610-BC01943A14F7}" srcId="{7BF869A9-D1AB-435C-AC2D-0E13D2DF7D08}" destId="{E9DC16AE-A96D-49A6-AB97-D7430F59AF8B}" srcOrd="3" destOrd="0" parTransId="{D76120BA-B73B-4280-8C37-341663A352E2}" sibTransId="{6E635417-23FB-4DA1-84E0-4347C86DEB74}"/>
    <dgm:cxn modelId="{7EE04CAA-58AF-4880-B43E-49DA9D5445BB}" type="presOf" srcId="{198956D9-6D0C-43E1-86E6-DCA4653200AA}" destId="{A535688B-F7D1-419C-BC15-A958177E5E29}" srcOrd="1" destOrd="0" presId="urn:microsoft.com/office/officeart/2005/8/layout/venn2"/>
    <dgm:cxn modelId="{853BD7B3-01D9-474A-91BF-C9D8D8087749}" srcId="{7BF869A9-D1AB-435C-AC2D-0E13D2DF7D08}" destId="{C213E13A-25BF-469B-8AB4-85E85BB20D49}" srcOrd="0" destOrd="0" parTransId="{BDCA14F6-A872-49CC-8863-5077B431E973}" sibTransId="{BB9C5183-E6D5-4B3C-9E83-C6E71F6BA664}"/>
    <dgm:cxn modelId="{4A0DCBDC-7704-4121-979A-345646E73AD6}" type="presOf" srcId="{7BF869A9-D1AB-435C-AC2D-0E13D2DF7D08}" destId="{67C7E623-2C41-4ABA-A731-B0593F22ABEA}" srcOrd="0" destOrd="0" presId="urn:microsoft.com/office/officeart/2005/8/layout/venn2"/>
    <dgm:cxn modelId="{DCAE56E2-13C4-4472-9C28-7B05D4EFBE8A}" type="presOf" srcId="{C213E13A-25BF-469B-8AB4-85E85BB20D49}" destId="{C85355C5-787A-419C-BA30-6CE9D834DE5D}" srcOrd="1" destOrd="0" presId="urn:microsoft.com/office/officeart/2005/8/layout/venn2"/>
    <dgm:cxn modelId="{B15DE62D-A033-4B65-A33A-229D265A15B1}" type="presParOf" srcId="{67C7E623-2C41-4ABA-A731-B0593F22ABEA}" destId="{4211B317-88F9-4116-A7C6-D0749FBB7152}" srcOrd="0" destOrd="0" presId="urn:microsoft.com/office/officeart/2005/8/layout/venn2"/>
    <dgm:cxn modelId="{9F083A5B-9819-4296-A5B6-6B7B1A4AD740}" type="presParOf" srcId="{4211B317-88F9-4116-A7C6-D0749FBB7152}" destId="{91C2450F-710A-42D2-AFBD-9A75A9003B8A}" srcOrd="0" destOrd="0" presId="urn:microsoft.com/office/officeart/2005/8/layout/venn2"/>
    <dgm:cxn modelId="{6E3E44A9-03E4-459C-91C0-3E1EEE390415}" type="presParOf" srcId="{4211B317-88F9-4116-A7C6-D0749FBB7152}" destId="{C85355C5-787A-419C-BA30-6CE9D834DE5D}" srcOrd="1" destOrd="0" presId="urn:microsoft.com/office/officeart/2005/8/layout/venn2"/>
    <dgm:cxn modelId="{34E7B20A-9CCB-42A9-8556-863C6CEDC9DC}" type="presParOf" srcId="{67C7E623-2C41-4ABA-A731-B0593F22ABEA}" destId="{D4DDF5EE-4A43-4C53-8125-DCB3E46C1547}" srcOrd="1" destOrd="0" presId="urn:microsoft.com/office/officeart/2005/8/layout/venn2"/>
    <dgm:cxn modelId="{DFA6299F-D123-4826-BE95-1E775C0D452C}" type="presParOf" srcId="{D4DDF5EE-4A43-4C53-8125-DCB3E46C1547}" destId="{61A7E173-72C3-4DEB-90F7-CB36C30940EA}" srcOrd="0" destOrd="0" presId="urn:microsoft.com/office/officeart/2005/8/layout/venn2"/>
    <dgm:cxn modelId="{A0C3C083-2050-4E9C-A6BC-04EE94BB656A}" type="presParOf" srcId="{D4DDF5EE-4A43-4C53-8125-DCB3E46C1547}" destId="{A535688B-F7D1-419C-BC15-A958177E5E29}" srcOrd="1" destOrd="0" presId="urn:microsoft.com/office/officeart/2005/8/layout/venn2"/>
    <dgm:cxn modelId="{4F941055-73DB-4208-96A6-95B3E4A742D6}" type="presParOf" srcId="{67C7E623-2C41-4ABA-A731-B0593F22ABEA}" destId="{AFBD568F-F8AB-40E4-B011-8E4BDD33595B}" srcOrd="2" destOrd="0" presId="urn:microsoft.com/office/officeart/2005/8/layout/venn2"/>
    <dgm:cxn modelId="{26D36C64-287C-445F-B420-812DF546337E}" type="presParOf" srcId="{AFBD568F-F8AB-40E4-B011-8E4BDD33595B}" destId="{B301D3D9-B9D9-4315-AA69-671E0A1EEFCC}" srcOrd="0" destOrd="0" presId="urn:microsoft.com/office/officeart/2005/8/layout/venn2"/>
    <dgm:cxn modelId="{ADA16106-27F4-42AA-9C4E-4CC070CDB133}" type="presParOf" srcId="{AFBD568F-F8AB-40E4-B011-8E4BDD33595B}" destId="{84E6E9F7-0135-4950-8969-7343F72398A0}" srcOrd="1" destOrd="0" presId="urn:microsoft.com/office/officeart/2005/8/layout/venn2"/>
    <dgm:cxn modelId="{B3663136-A8EC-4C6A-A01A-C5149DFA57B5}" type="presParOf" srcId="{67C7E623-2C41-4ABA-A731-B0593F22ABEA}" destId="{543087FA-C82F-4519-85F3-C27FD7B10692}" srcOrd="3" destOrd="0" presId="urn:microsoft.com/office/officeart/2005/8/layout/venn2"/>
    <dgm:cxn modelId="{7AFA529E-CEF5-4A79-9F08-20A857F79BC1}" type="presParOf" srcId="{543087FA-C82F-4519-85F3-C27FD7B10692}" destId="{CD7178D0-48AD-4852-8A7D-9300571AC309}" srcOrd="0" destOrd="0" presId="urn:microsoft.com/office/officeart/2005/8/layout/venn2"/>
    <dgm:cxn modelId="{D32868A9-4307-4D2B-9029-2C620DFD8AEB}" type="presParOf" srcId="{543087FA-C82F-4519-85F3-C27FD7B10692}" destId="{D3A53E52-9FCE-4DF9-BD75-097CEE8E9860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98CE2B-727E-4431-BD71-2AAABAE29684}">
      <dsp:nvSpPr>
        <dsp:cNvPr id="0" name=""/>
        <dsp:cNvSpPr/>
      </dsp:nvSpPr>
      <dsp:spPr>
        <a:xfrm>
          <a:off x="3585595" y="33538"/>
          <a:ext cx="1157820" cy="1157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+mn-lt"/>
            </a:rPr>
            <a:t>Visualizations</a:t>
          </a:r>
        </a:p>
      </dsp:txBody>
      <dsp:txXfrm>
        <a:off x="3585595" y="33538"/>
        <a:ext cx="1157820" cy="1157820"/>
      </dsp:txXfrm>
    </dsp:sp>
    <dsp:sp modelId="{516DBD07-EC41-45B8-A44D-58AF05F79F3D}">
      <dsp:nvSpPr>
        <dsp:cNvPr id="0" name=""/>
        <dsp:cNvSpPr/>
      </dsp:nvSpPr>
      <dsp:spPr>
        <a:xfrm>
          <a:off x="861343" y="-33"/>
          <a:ext cx="4341807" cy="4341807"/>
        </a:xfrm>
        <a:prstGeom prst="circularArrow">
          <a:avLst>
            <a:gd name="adj1" fmla="val 5200"/>
            <a:gd name="adj2" fmla="val 335903"/>
            <a:gd name="adj3" fmla="val 21293281"/>
            <a:gd name="adj4" fmla="val 19766204"/>
            <a:gd name="adj5" fmla="val 6067"/>
          </a:avLst>
        </a:prstGeom>
        <a:solidFill>
          <a:srgbClr val="7030A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3BFA480-276A-4CA2-AFBA-E54B642A393E}">
      <dsp:nvSpPr>
        <dsp:cNvPr id="0" name=""/>
        <dsp:cNvSpPr/>
      </dsp:nvSpPr>
      <dsp:spPr>
        <a:xfrm>
          <a:off x="4285369" y="2187223"/>
          <a:ext cx="1157820" cy="1157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+mn-lt"/>
            </a:rPr>
            <a:t>Flow</a:t>
          </a:r>
        </a:p>
      </dsp:txBody>
      <dsp:txXfrm>
        <a:off x="4285369" y="2187223"/>
        <a:ext cx="1157820" cy="1157820"/>
      </dsp:txXfrm>
    </dsp:sp>
    <dsp:sp modelId="{0E1DCBE9-AC3E-4892-9EE3-0E773AC8BC98}">
      <dsp:nvSpPr>
        <dsp:cNvPr id="0" name=""/>
        <dsp:cNvSpPr/>
      </dsp:nvSpPr>
      <dsp:spPr>
        <a:xfrm>
          <a:off x="861343" y="-33"/>
          <a:ext cx="4341807" cy="4341807"/>
        </a:xfrm>
        <a:prstGeom prst="circularArrow">
          <a:avLst>
            <a:gd name="adj1" fmla="val 5200"/>
            <a:gd name="adj2" fmla="val 335903"/>
            <a:gd name="adj3" fmla="val 4014739"/>
            <a:gd name="adj4" fmla="val 2253395"/>
            <a:gd name="adj5" fmla="val 6067"/>
          </a:avLst>
        </a:prstGeom>
        <a:solidFill>
          <a:srgbClr val="7030A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BDC9C8-E820-4DAD-9058-778EB5114CC1}">
      <dsp:nvSpPr>
        <dsp:cNvPr id="0" name=""/>
        <dsp:cNvSpPr/>
      </dsp:nvSpPr>
      <dsp:spPr>
        <a:xfrm>
          <a:off x="2453336" y="3518273"/>
          <a:ext cx="1157820" cy="1157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+mn-lt"/>
            </a:rPr>
            <a:t>Narration</a:t>
          </a:r>
        </a:p>
      </dsp:txBody>
      <dsp:txXfrm>
        <a:off x="2453336" y="3518273"/>
        <a:ext cx="1157820" cy="1157820"/>
      </dsp:txXfrm>
    </dsp:sp>
    <dsp:sp modelId="{AD89E8C8-F276-4FF7-9DFA-22656D4A6499}">
      <dsp:nvSpPr>
        <dsp:cNvPr id="0" name=""/>
        <dsp:cNvSpPr/>
      </dsp:nvSpPr>
      <dsp:spPr>
        <a:xfrm>
          <a:off x="861343" y="-33"/>
          <a:ext cx="4341807" cy="4341807"/>
        </a:xfrm>
        <a:prstGeom prst="circularArrow">
          <a:avLst>
            <a:gd name="adj1" fmla="val 5200"/>
            <a:gd name="adj2" fmla="val 335903"/>
            <a:gd name="adj3" fmla="val 8210702"/>
            <a:gd name="adj4" fmla="val 6449358"/>
            <a:gd name="adj5" fmla="val 6067"/>
          </a:avLst>
        </a:prstGeom>
        <a:solidFill>
          <a:srgbClr val="7030A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28510E3-B9A4-4F1D-8395-12BDCF95B7DB}">
      <dsp:nvSpPr>
        <dsp:cNvPr id="0" name=""/>
        <dsp:cNvSpPr/>
      </dsp:nvSpPr>
      <dsp:spPr>
        <a:xfrm>
          <a:off x="621303" y="2187223"/>
          <a:ext cx="1157820" cy="1157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+mn-lt"/>
            </a:rPr>
            <a:t>Words &amp; Pictures</a:t>
          </a:r>
        </a:p>
      </dsp:txBody>
      <dsp:txXfrm>
        <a:off x="621303" y="2187223"/>
        <a:ext cx="1157820" cy="1157820"/>
      </dsp:txXfrm>
    </dsp:sp>
    <dsp:sp modelId="{40C8DFCE-D112-4E4E-8C63-2846CE311A22}">
      <dsp:nvSpPr>
        <dsp:cNvPr id="0" name=""/>
        <dsp:cNvSpPr/>
      </dsp:nvSpPr>
      <dsp:spPr>
        <a:xfrm>
          <a:off x="861343" y="-33"/>
          <a:ext cx="4341807" cy="4341807"/>
        </a:xfrm>
        <a:prstGeom prst="circularArrow">
          <a:avLst>
            <a:gd name="adj1" fmla="val 5200"/>
            <a:gd name="adj2" fmla="val 335903"/>
            <a:gd name="adj3" fmla="val 12297892"/>
            <a:gd name="adj4" fmla="val 10770815"/>
            <a:gd name="adj5" fmla="val 6067"/>
          </a:avLst>
        </a:prstGeom>
        <a:solidFill>
          <a:srgbClr val="7030A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F8B8805-403A-44AB-BDC9-D004F537F958}">
      <dsp:nvSpPr>
        <dsp:cNvPr id="0" name=""/>
        <dsp:cNvSpPr/>
      </dsp:nvSpPr>
      <dsp:spPr>
        <a:xfrm>
          <a:off x="1321077" y="33538"/>
          <a:ext cx="1157820" cy="1157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+mn-lt"/>
            </a:rPr>
            <a:t>Interactivity</a:t>
          </a:r>
        </a:p>
      </dsp:txBody>
      <dsp:txXfrm>
        <a:off x="1321077" y="33538"/>
        <a:ext cx="1157820" cy="1157820"/>
      </dsp:txXfrm>
    </dsp:sp>
    <dsp:sp modelId="{366FFDCC-4536-49C7-837A-E9EE333390A6}">
      <dsp:nvSpPr>
        <dsp:cNvPr id="0" name=""/>
        <dsp:cNvSpPr/>
      </dsp:nvSpPr>
      <dsp:spPr>
        <a:xfrm>
          <a:off x="861343" y="-33"/>
          <a:ext cx="4341807" cy="4341807"/>
        </a:xfrm>
        <a:prstGeom prst="circularArrow">
          <a:avLst>
            <a:gd name="adj1" fmla="val 5200"/>
            <a:gd name="adj2" fmla="val 335903"/>
            <a:gd name="adj3" fmla="val 16865728"/>
            <a:gd name="adj4" fmla="val 15198369"/>
            <a:gd name="adj5" fmla="val 6067"/>
          </a:avLst>
        </a:prstGeom>
        <a:solidFill>
          <a:srgbClr val="7030A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2450F-710A-42D2-AFBD-9A75A9003B8A}">
      <dsp:nvSpPr>
        <dsp:cNvPr id="0" name=""/>
        <dsp:cNvSpPr/>
      </dsp:nvSpPr>
      <dsp:spPr>
        <a:xfrm>
          <a:off x="1152423" y="0"/>
          <a:ext cx="4032207" cy="40322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Decolonization</a:t>
          </a:r>
        </a:p>
      </dsp:txBody>
      <dsp:txXfrm>
        <a:off x="2604824" y="201610"/>
        <a:ext cx="1127405" cy="604831"/>
      </dsp:txXfrm>
    </dsp:sp>
    <dsp:sp modelId="{61A7E173-72C3-4DEB-90F7-CB36C30940EA}">
      <dsp:nvSpPr>
        <dsp:cNvPr id="0" name=""/>
        <dsp:cNvSpPr/>
      </dsp:nvSpPr>
      <dsp:spPr>
        <a:xfrm>
          <a:off x="1555644" y="806441"/>
          <a:ext cx="3225765" cy="3225765"/>
        </a:xfrm>
        <a:prstGeom prst="ellipse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F.A.I.R.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</a:t>
          </a:r>
        </a:p>
      </dsp:txBody>
      <dsp:txXfrm>
        <a:off x="2604824" y="999987"/>
        <a:ext cx="1127405" cy="580637"/>
      </dsp:txXfrm>
    </dsp:sp>
    <dsp:sp modelId="{B301D3D9-B9D9-4315-AA69-671E0A1EEFCC}">
      <dsp:nvSpPr>
        <dsp:cNvPr id="0" name=""/>
        <dsp:cNvSpPr/>
      </dsp:nvSpPr>
      <dsp:spPr>
        <a:xfrm>
          <a:off x="1958864" y="1612882"/>
          <a:ext cx="2419324" cy="2419324"/>
        </a:xfrm>
        <a:prstGeom prst="ellipse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C.A.R.E. Principles</a:t>
          </a:r>
        </a:p>
      </dsp:txBody>
      <dsp:txXfrm>
        <a:off x="2604824" y="1794332"/>
        <a:ext cx="1127405" cy="544347"/>
      </dsp:txXfrm>
    </dsp:sp>
    <dsp:sp modelId="{CD7178D0-48AD-4852-8A7D-9300571AC309}">
      <dsp:nvSpPr>
        <dsp:cNvPr id="0" name=""/>
        <dsp:cNvSpPr/>
      </dsp:nvSpPr>
      <dsp:spPr>
        <a:xfrm>
          <a:off x="2362085" y="2419324"/>
          <a:ext cx="1612882" cy="1612882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Relationality</a:t>
          </a:r>
        </a:p>
      </dsp:txBody>
      <dsp:txXfrm>
        <a:off x="2598286" y="2822544"/>
        <a:ext cx="1140480" cy="8064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9463D-8D23-462D-BC8E-020797EF5E9E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A46728-3F00-4D5B-B0CD-40C7B61CE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99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https://ooshybooshy.com/diy-newspaper-gift-wrap/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6728-3F00-4D5B-B0CD-40C7B61CE0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90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can we make our data packages become currency in the realm of impact?  How can we leverage the exchange of technical information to build long-term relationships with communities other than scientists?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6728-3F00-4D5B-B0CD-40C7B61CE0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07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are talking about stories about the data and stories that could be told from the data. We are not talking about developing data stories or changing the data packages format.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6728-3F00-4D5B-B0CD-40C7B61CE0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0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D065C-66F7-4756-9B54-3D360CE41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4058F3-A242-4BF7-B75A-F2A3D4AC0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96216-1FEA-41A3-9185-FD3F7987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D567-C594-41FA-89A8-0A5E5041D3E6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DE7C6-0F23-4C63-B46B-2D8331750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E44D8-0CE9-4A12-B57A-281703283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D2D0-C33F-4CF7-A636-5AA449AB5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49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2CE0-0998-41ED-BE55-9BC2EF33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E11B5A-CFF0-4AF9-8868-F86AF1DAD8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FE607-EF2E-4798-A687-6A5DF6D43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D567-C594-41FA-89A8-0A5E5041D3E6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18742-8247-4E46-A1E0-0572FDE3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5243E-B420-42F9-8A5D-B56C0AAB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D2D0-C33F-4CF7-A636-5AA449AB5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91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2D84E9-9A9B-4F61-86B6-AEF045C95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9C358-D530-4BB9-B99F-0CD102B04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FC409-27BF-4448-A5E3-12FF63170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D567-C594-41FA-89A8-0A5E5041D3E6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7A869-1208-42CB-B436-2B2F8D387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9CEBB-38EE-4524-A467-0B77D7F26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D2D0-C33F-4CF7-A636-5AA449AB5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5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D1A70-56C8-4E9C-BA78-AAC79C178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EDEB9-E853-4CF1-A5FB-FF627565E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7E827-AFED-497D-BCF9-FEFCB83B0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D567-C594-41FA-89A8-0A5E5041D3E6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B9334-225F-4A48-A3C6-363CC9F2F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3EA56-88C4-4E28-B014-96D84CD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D2D0-C33F-4CF7-A636-5AA449AB5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8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3E113-9C19-4730-A08E-7E1EC2F5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0BF00-A639-4217-A658-DEB14916D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41212-4A58-49BA-BE9C-9B3D4300D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D567-C594-41FA-89A8-0A5E5041D3E6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43D8B-BD5C-4240-9FAD-E8EEEB87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2DCA6-7861-41CB-9497-57CA94870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D2D0-C33F-4CF7-A636-5AA449AB5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28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9CB59-88F3-4E52-A05D-2ABA54FE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FE652-BABD-480A-A08E-E147CA663F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41B826-CC69-4B40-AC1C-C5C4A4E56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02FBE-BF48-4A8B-81EB-4C400A32F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D567-C594-41FA-89A8-0A5E5041D3E6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A8E46-7DEC-4B87-9DCE-7DEE3C3C5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09702-B4AC-4D33-8A99-684E916CD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D2D0-C33F-4CF7-A636-5AA449AB5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09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032F7-377B-4F72-81BE-419DF7A6D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D9B2A-41BA-47B4-A298-0AB806511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688689-1932-4FC3-9E33-DE1F2BEC7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76831-083D-4F20-AB7A-3B4A4DA064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650BDD-BC60-43A3-AE66-07D1D26D39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864141-8732-474F-9CC4-EE39B824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D567-C594-41FA-89A8-0A5E5041D3E6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1312E6-B988-42FB-A966-7060EBBA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983761-974E-4253-97D2-E8D9AA174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D2D0-C33F-4CF7-A636-5AA449AB5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8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2C52-9E6E-4083-A492-01160205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8BA164-B1DF-46B5-A42F-5482EAB64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D567-C594-41FA-89A8-0A5E5041D3E6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E28A8A-EE94-4108-9F73-3AAC988E1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82731-7F2B-48BA-901F-EE63625F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D2D0-C33F-4CF7-A636-5AA449AB5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84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D94025-DE52-4930-9527-447CE9D92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D567-C594-41FA-89A8-0A5E5041D3E6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EF351-AAED-4269-80F8-87A6F332C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48EF1-2AD0-4360-9941-80D42178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D2D0-C33F-4CF7-A636-5AA449AB5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1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E0D7A-BC4B-4622-AA13-7D7298173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FA3D4-463F-4255-9BD4-998102EAE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109F8-81A5-48D2-B5C1-16054D4CD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3A728-163F-41E9-9447-3BBAAD4B2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D567-C594-41FA-89A8-0A5E5041D3E6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78DBA-F6B9-47DC-B83F-444F09681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0BA8E6-B75D-47A6-89E6-F4A22E08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D2D0-C33F-4CF7-A636-5AA449AB5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72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BCAE1-FA54-4980-9C25-93D601BE6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3612CB-7C66-4C4F-B54D-79EC9F852E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710AF-4799-4386-9C28-D7BEDD139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FB213-BAB5-48BA-8C36-3CF92AB5F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D567-C594-41FA-89A8-0A5E5041D3E6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210FF-0A8F-446E-AEC7-15A3CBF1C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6F2CC-350C-470C-B5D6-F90ED49F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D2D0-C33F-4CF7-A636-5AA449AB5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84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DE6F75-4996-4CE6-92B3-E37E91418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F1C35-220E-401B-99B4-322169241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F6101-4ADF-4E11-9BFE-5684446174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6D567-C594-41FA-89A8-0A5E5041D3E6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47EC1-BAD2-4222-8717-CCF23300D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E9854-B542-4B88-B886-EBA333B47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7D2D0-C33F-4CF7-A636-5AA449AB5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6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124F3F-0449-419B-B23F-CC752C755779}"/>
              </a:ext>
            </a:extLst>
          </p:cNvPr>
          <p:cNvSpPr txBox="1"/>
          <p:nvPr/>
        </p:nvSpPr>
        <p:spPr>
          <a:xfrm>
            <a:off x="6794500" y="5708659"/>
            <a:ext cx="523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Based on a true story….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776981-DCA8-4BA5-9646-B0ABDCFF2E0B}"/>
              </a:ext>
            </a:extLst>
          </p:cNvPr>
          <p:cNvSpPr txBox="1"/>
          <p:nvPr/>
        </p:nvSpPr>
        <p:spPr>
          <a:xfrm>
            <a:off x="2565400" y="269438"/>
            <a:ext cx="672491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Comic Sans MS" panose="030F0702030302020204" pitchFamily="66" charset="0"/>
              </a:rPr>
              <a:t>The package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77219C0F-19E1-488E-8185-1AA7DCE43A26}"/>
              </a:ext>
            </a:extLst>
          </p:cNvPr>
          <p:cNvSpPr/>
          <p:nvPr/>
        </p:nvSpPr>
        <p:spPr>
          <a:xfrm>
            <a:off x="4437900" y="2090647"/>
            <a:ext cx="3533776" cy="3243353"/>
          </a:xfrm>
          <a:custGeom>
            <a:avLst/>
            <a:gdLst>
              <a:gd name="connsiteX0" fmla="*/ 0 w 3533776"/>
              <a:gd name="connsiteY0" fmla="*/ 810838 h 3243353"/>
              <a:gd name="connsiteX1" fmla="*/ 2722938 w 3533776"/>
              <a:gd name="connsiteY1" fmla="*/ 810838 h 3243353"/>
              <a:gd name="connsiteX2" fmla="*/ 2722938 w 3533776"/>
              <a:gd name="connsiteY2" fmla="*/ 3243353 h 3243353"/>
              <a:gd name="connsiteX3" fmla="*/ 0 w 3533776"/>
              <a:gd name="connsiteY3" fmla="*/ 3243353 h 3243353"/>
              <a:gd name="connsiteX4" fmla="*/ 0 w 3533776"/>
              <a:gd name="connsiteY4" fmla="*/ 810838 h 3243353"/>
              <a:gd name="connsiteX0" fmla="*/ 2722938 w 3533776"/>
              <a:gd name="connsiteY0" fmla="*/ 810838 h 3243353"/>
              <a:gd name="connsiteX1" fmla="*/ 3533776 w 3533776"/>
              <a:gd name="connsiteY1" fmla="*/ 0 h 3243353"/>
              <a:gd name="connsiteX2" fmla="*/ 3533776 w 3533776"/>
              <a:gd name="connsiteY2" fmla="*/ 2432515 h 3243353"/>
              <a:gd name="connsiteX3" fmla="*/ 2722938 w 3533776"/>
              <a:gd name="connsiteY3" fmla="*/ 3243353 h 3243353"/>
              <a:gd name="connsiteX4" fmla="*/ 2722938 w 3533776"/>
              <a:gd name="connsiteY4" fmla="*/ 810838 h 3243353"/>
              <a:gd name="connsiteX0" fmla="*/ 0 w 3533776"/>
              <a:gd name="connsiteY0" fmla="*/ 810838 h 3243353"/>
              <a:gd name="connsiteX1" fmla="*/ 810838 w 3533776"/>
              <a:gd name="connsiteY1" fmla="*/ 0 h 3243353"/>
              <a:gd name="connsiteX2" fmla="*/ 3533776 w 3533776"/>
              <a:gd name="connsiteY2" fmla="*/ 0 h 3243353"/>
              <a:gd name="connsiteX3" fmla="*/ 2722938 w 3533776"/>
              <a:gd name="connsiteY3" fmla="*/ 810838 h 3243353"/>
              <a:gd name="connsiteX4" fmla="*/ 0 w 3533776"/>
              <a:gd name="connsiteY4" fmla="*/ 810838 h 3243353"/>
              <a:gd name="connsiteX0" fmla="*/ 0 w 3533776"/>
              <a:gd name="connsiteY0" fmla="*/ 810838 h 3243353"/>
              <a:gd name="connsiteX1" fmla="*/ 810838 w 3533776"/>
              <a:gd name="connsiteY1" fmla="*/ 0 h 3243353"/>
              <a:gd name="connsiteX2" fmla="*/ 3533776 w 3533776"/>
              <a:gd name="connsiteY2" fmla="*/ 0 h 3243353"/>
              <a:gd name="connsiteX3" fmla="*/ 3533776 w 3533776"/>
              <a:gd name="connsiteY3" fmla="*/ 2432515 h 3243353"/>
              <a:gd name="connsiteX4" fmla="*/ 2722938 w 3533776"/>
              <a:gd name="connsiteY4" fmla="*/ 3243353 h 3243353"/>
              <a:gd name="connsiteX5" fmla="*/ 0 w 3533776"/>
              <a:gd name="connsiteY5" fmla="*/ 3243353 h 3243353"/>
              <a:gd name="connsiteX6" fmla="*/ 0 w 3533776"/>
              <a:gd name="connsiteY6" fmla="*/ 810838 h 3243353"/>
              <a:gd name="connsiteX7" fmla="*/ 0 w 3533776"/>
              <a:gd name="connsiteY7" fmla="*/ 810838 h 3243353"/>
              <a:gd name="connsiteX8" fmla="*/ 2722938 w 3533776"/>
              <a:gd name="connsiteY8" fmla="*/ 810838 h 3243353"/>
              <a:gd name="connsiteX9" fmla="*/ 3533776 w 3533776"/>
              <a:gd name="connsiteY9" fmla="*/ 0 h 3243353"/>
              <a:gd name="connsiteX10" fmla="*/ 2722938 w 3533776"/>
              <a:gd name="connsiteY10" fmla="*/ 810838 h 3243353"/>
              <a:gd name="connsiteX11" fmla="*/ 2722938 w 3533776"/>
              <a:gd name="connsiteY11" fmla="*/ 3243353 h 324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33776" h="3243353" stroke="0" extrusionOk="0">
                <a:moveTo>
                  <a:pt x="0" y="810838"/>
                </a:moveTo>
                <a:cubicBezTo>
                  <a:pt x="647513" y="780787"/>
                  <a:pt x="2101480" y="849590"/>
                  <a:pt x="2722938" y="810838"/>
                </a:cubicBezTo>
                <a:cubicBezTo>
                  <a:pt x="2565882" y="1572211"/>
                  <a:pt x="2749812" y="2268693"/>
                  <a:pt x="2722938" y="3243353"/>
                </a:cubicBezTo>
                <a:cubicBezTo>
                  <a:pt x="2366339" y="3273282"/>
                  <a:pt x="741176" y="3330834"/>
                  <a:pt x="0" y="3243353"/>
                </a:cubicBezTo>
                <a:cubicBezTo>
                  <a:pt x="-134364" y="2515477"/>
                  <a:pt x="130381" y="1658963"/>
                  <a:pt x="0" y="810838"/>
                </a:cubicBezTo>
                <a:close/>
              </a:path>
              <a:path w="3533776" h="3243353" fill="darkenLess" stroke="0" extrusionOk="0">
                <a:moveTo>
                  <a:pt x="2722938" y="810838"/>
                </a:moveTo>
                <a:cubicBezTo>
                  <a:pt x="3114569" y="467378"/>
                  <a:pt x="3334309" y="136095"/>
                  <a:pt x="3533776" y="0"/>
                </a:cubicBezTo>
                <a:cubicBezTo>
                  <a:pt x="3472357" y="835432"/>
                  <a:pt x="3397786" y="1626866"/>
                  <a:pt x="3533776" y="2432515"/>
                </a:cubicBezTo>
                <a:cubicBezTo>
                  <a:pt x="3173783" y="2746932"/>
                  <a:pt x="2851246" y="3175215"/>
                  <a:pt x="2722938" y="3243353"/>
                </a:cubicBezTo>
                <a:cubicBezTo>
                  <a:pt x="2773598" y="2797711"/>
                  <a:pt x="2794527" y="1749926"/>
                  <a:pt x="2722938" y="810838"/>
                </a:cubicBezTo>
                <a:close/>
              </a:path>
              <a:path w="3533776" h="3243353" fill="lightenLess" stroke="0" extrusionOk="0">
                <a:moveTo>
                  <a:pt x="0" y="810838"/>
                </a:moveTo>
                <a:cubicBezTo>
                  <a:pt x="189564" y="549385"/>
                  <a:pt x="704930" y="142403"/>
                  <a:pt x="810838" y="0"/>
                </a:cubicBezTo>
                <a:cubicBezTo>
                  <a:pt x="1276626" y="169035"/>
                  <a:pt x="3232856" y="-53300"/>
                  <a:pt x="3533776" y="0"/>
                </a:cubicBezTo>
                <a:cubicBezTo>
                  <a:pt x="3091936" y="302343"/>
                  <a:pt x="2830774" y="630440"/>
                  <a:pt x="2722938" y="810838"/>
                </a:cubicBezTo>
                <a:cubicBezTo>
                  <a:pt x="1994370" y="787231"/>
                  <a:pt x="1238774" y="950193"/>
                  <a:pt x="0" y="810838"/>
                </a:cubicBezTo>
                <a:close/>
              </a:path>
              <a:path w="3533776" h="3243353" fill="none" extrusionOk="0">
                <a:moveTo>
                  <a:pt x="0" y="810838"/>
                </a:moveTo>
                <a:cubicBezTo>
                  <a:pt x="273805" y="555498"/>
                  <a:pt x="592133" y="158331"/>
                  <a:pt x="810838" y="0"/>
                </a:cubicBezTo>
                <a:cubicBezTo>
                  <a:pt x="2035934" y="74450"/>
                  <a:pt x="2471691" y="-112663"/>
                  <a:pt x="3533776" y="0"/>
                </a:cubicBezTo>
                <a:cubicBezTo>
                  <a:pt x="3667170" y="722415"/>
                  <a:pt x="3403056" y="1785850"/>
                  <a:pt x="3533776" y="2432515"/>
                </a:cubicBezTo>
                <a:cubicBezTo>
                  <a:pt x="3363894" y="2667092"/>
                  <a:pt x="3024685" y="2963212"/>
                  <a:pt x="2722938" y="3243353"/>
                </a:cubicBezTo>
                <a:cubicBezTo>
                  <a:pt x="2308471" y="3377527"/>
                  <a:pt x="1313468" y="3371764"/>
                  <a:pt x="0" y="3243353"/>
                </a:cubicBezTo>
                <a:cubicBezTo>
                  <a:pt x="-869" y="2273419"/>
                  <a:pt x="-102560" y="1623093"/>
                  <a:pt x="0" y="810838"/>
                </a:cubicBezTo>
                <a:close/>
                <a:moveTo>
                  <a:pt x="0" y="810838"/>
                </a:moveTo>
                <a:cubicBezTo>
                  <a:pt x="1139188" y="943418"/>
                  <a:pt x="1840854" y="818946"/>
                  <a:pt x="2722938" y="810838"/>
                </a:cubicBezTo>
                <a:cubicBezTo>
                  <a:pt x="2973523" y="470280"/>
                  <a:pt x="3328311" y="272929"/>
                  <a:pt x="3533776" y="0"/>
                </a:cubicBezTo>
                <a:moveTo>
                  <a:pt x="2722938" y="810838"/>
                </a:moveTo>
                <a:cubicBezTo>
                  <a:pt x="2716394" y="1465505"/>
                  <a:pt x="2646645" y="2833692"/>
                  <a:pt x="2722938" y="3243353"/>
                </a:cubicBezTo>
              </a:path>
              <a:path w="3533776" h="3243353" fill="none" stroke="0" extrusionOk="0">
                <a:moveTo>
                  <a:pt x="0" y="810838"/>
                </a:moveTo>
                <a:cubicBezTo>
                  <a:pt x="193351" y="549710"/>
                  <a:pt x="489388" y="360842"/>
                  <a:pt x="810838" y="0"/>
                </a:cubicBezTo>
                <a:cubicBezTo>
                  <a:pt x="2167036" y="117794"/>
                  <a:pt x="3126796" y="-103115"/>
                  <a:pt x="3533776" y="0"/>
                </a:cubicBezTo>
                <a:cubicBezTo>
                  <a:pt x="3604029" y="596720"/>
                  <a:pt x="3488386" y="1870592"/>
                  <a:pt x="3533776" y="2432515"/>
                </a:cubicBezTo>
                <a:cubicBezTo>
                  <a:pt x="3237394" y="2791796"/>
                  <a:pt x="2952638" y="2903616"/>
                  <a:pt x="2722938" y="3243353"/>
                </a:cubicBezTo>
                <a:cubicBezTo>
                  <a:pt x="1669815" y="3082411"/>
                  <a:pt x="1135556" y="3087947"/>
                  <a:pt x="0" y="3243353"/>
                </a:cubicBezTo>
                <a:cubicBezTo>
                  <a:pt x="143479" y="2146039"/>
                  <a:pt x="81161" y="1704523"/>
                  <a:pt x="0" y="810838"/>
                </a:cubicBezTo>
                <a:close/>
                <a:moveTo>
                  <a:pt x="0" y="810838"/>
                </a:moveTo>
                <a:cubicBezTo>
                  <a:pt x="959334" y="693708"/>
                  <a:pt x="1863793" y="934297"/>
                  <a:pt x="2722938" y="810838"/>
                </a:cubicBezTo>
                <a:cubicBezTo>
                  <a:pt x="3044477" y="449089"/>
                  <a:pt x="3070259" y="318296"/>
                  <a:pt x="3533776" y="0"/>
                </a:cubicBezTo>
                <a:moveTo>
                  <a:pt x="2722938" y="810838"/>
                </a:moveTo>
                <a:cubicBezTo>
                  <a:pt x="2890567" y="1740853"/>
                  <a:pt x="2747648" y="2830265"/>
                  <a:pt x="2722938" y="3243353"/>
                </a:cubicBezTo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842418190">
                  <a:prstGeom prst="cub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88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F0BB94F-AB6F-4462-A383-7244DB586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701" y="-723901"/>
            <a:ext cx="12458701" cy="83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BE89CE7-912E-4571-B760-7CD929379159}"/>
              </a:ext>
            </a:extLst>
          </p:cNvPr>
          <p:cNvSpPr txBox="1">
            <a:spLocks/>
          </p:cNvSpPr>
          <p:nvPr/>
        </p:nvSpPr>
        <p:spPr>
          <a:xfrm>
            <a:off x="808891" y="6129303"/>
            <a:ext cx="8299940" cy="834203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FFFFFF"/>
                </a:solidFill>
              </a:rPr>
              <a:t>Story-wrappers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FEF1AD-ED50-4B32-AAB9-502FEA3C2F8D}"/>
              </a:ext>
            </a:extLst>
          </p:cNvPr>
          <p:cNvSpPr txBox="1"/>
          <p:nvPr/>
        </p:nvSpPr>
        <p:spPr>
          <a:xfrm rot="16200000">
            <a:off x="-2750500" y="1522511"/>
            <a:ext cx="5336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https://ooshybooshy.com/diy-newspaper-gift-wrap/</a:t>
            </a:r>
          </a:p>
        </p:txBody>
      </p:sp>
    </p:spTree>
    <p:extLst>
      <p:ext uri="{BB962C8B-B14F-4D97-AF65-F5344CB8AC3E}">
        <p14:creationId xmlns:p14="http://schemas.microsoft.com/office/powerpoint/2010/main" val="2076117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FA54A-6E46-4E01-BC49-11BEC10B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61" y="5280208"/>
            <a:ext cx="10515600" cy="11143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How to tell inclusive stories about data?</a:t>
            </a:r>
          </a:p>
        </p:txBody>
      </p:sp>
      <p:pic>
        <p:nvPicPr>
          <p:cNvPr id="5" name="Content Placeholder 4" descr="Colorful scribbles">
            <a:extLst>
              <a:ext uri="{FF2B5EF4-FFF2-40B4-BE49-F238E27FC236}">
                <a16:creationId xmlns:a16="http://schemas.microsoft.com/office/drawing/2014/main" id="{63DDDDB9-83B6-491E-804F-B04C88C4F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32987"/>
          <a:stretch/>
        </p:blipFill>
        <p:spPr>
          <a:xfrm>
            <a:off x="20" y="10"/>
            <a:ext cx="12191980" cy="50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5CCD077-E492-49D9-8CD2-D66C48805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07" y="1638896"/>
            <a:ext cx="11617569" cy="33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99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4012-0690-4B34-B05B-48D8CF6A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66"/>
                </a:solidFill>
              </a:rPr>
              <a:t>Visual Storytelling Design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39BC680-7A2B-42ED-8737-B32BD62EFE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7131451"/>
              </p:ext>
            </p:extLst>
          </p:nvPr>
        </p:nvGraphicFramePr>
        <p:xfrm>
          <a:off x="5826370" y="1690688"/>
          <a:ext cx="6064494" cy="4677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8566C82-4294-4B22-AE30-D3DA3A18BD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5706083"/>
              </p:ext>
            </p:extLst>
          </p:nvPr>
        </p:nvGraphicFramePr>
        <p:xfrm>
          <a:off x="-370008" y="1992457"/>
          <a:ext cx="6337054" cy="4032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Plus Sign 5">
            <a:extLst>
              <a:ext uri="{FF2B5EF4-FFF2-40B4-BE49-F238E27FC236}">
                <a16:creationId xmlns:a16="http://schemas.microsoft.com/office/drawing/2014/main" id="{1E597793-8228-421F-AB6B-EB25C5EECAD6}"/>
              </a:ext>
            </a:extLst>
          </p:cNvPr>
          <p:cNvSpPr/>
          <p:nvPr/>
        </p:nvSpPr>
        <p:spPr>
          <a:xfrm>
            <a:off x="5310556" y="3288323"/>
            <a:ext cx="914400" cy="914400"/>
          </a:xfrm>
          <a:prstGeom prst="mathPlu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F3D91-090A-4D7C-91FC-51C915405AA3}"/>
              </a:ext>
            </a:extLst>
          </p:cNvPr>
          <p:cNvSpPr txBox="1"/>
          <p:nvPr/>
        </p:nvSpPr>
        <p:spPr>
          <a:xfrm>
            <a:off x="7887644" y="3442900"/>
            <a:ext cx="2082621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Editorial layers for</a:t>
            </a:r>
          </a:p>
          <a:p>
            <a:pPr algn="ctr"/>
            <a:r>
              <a:rPr lang="en-US" b="1" dirty="0"/>
              <a:t>Visual Storytelling</a:t>
            </a:r>
          </a:p>
          <a:p>
            <a:pPr algn="ctr"/>
            <a:r>
              <a:rPr lang="en-US" sz="1100" dirty="0"/>
              <a:t>(Modified from Bach et al., 2017)</a:t>
            </a:r>
          </a:p>
        </p:txBody>
      </p:sp>
    </p:spTree>
    <p:extLst>
      <p:ext uri="{BB962C8B-B14F-4D97-AF65-F5344CB8AC3E}">
        <p14:creationId xmlns:p14="http://schemas.microsoft.com/office/powerpoint/2010/main" val="88811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2669E39-61E8-493A-B86F-121390085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52332" y="-5323114"/>
            <a:ext cx="42904663" cy="1244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78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2669E39-61E8-493A-B86F-121390085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12663" y="-5584371"/>
            <a:ext cx="42904663" cy="1244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02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776981-DCA8-4BA5-9646-B0ABDCFF2E0B}"/>
              </a:ext>
            </a:extLst>
          </p:cNvPr>
          <p:cNvSpPr txBox="1"/>
          <p:nvPr/>
        </p:nvSpPr>
        <p:spPr>
          <a:xfrm>
            <a:off x="3670869" y="3012638"/>
            <a:ext cx="52758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Comic Sans MS" panose="030F0702030302020204" pitchFamily="66" charset="0"/>
              </a:rPr>
              <a:t>The end…</a:t>
            </a:r>
          </a:p>
        </p:txBody>
      </p:sp>
    </p:spTree>
    <p:extLst>
      <p:ext uri="{BB962C8B-B14F-4D97-AF65-F5344CB8AC3E}">
        <p14:creationId xmlns:p14="http://schemas.microsoft.com/office/powerpoint/2010/main" val="2610520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124F3F-0449-419B-B23F-CC752C755779}"/>
              </a:ext>
            </a:extLst>
          </p:cNvPr>
          <p:cNvSpPr txBox="1"/>
          <p:nvPr/>
        </p:nvSpPr>
        <p:spPr>
          <a:xfrm>
            <a:off x="4621212" y="6095009"/>
            <a:ext cx="7475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…Or perhaps you have questions….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2B76E7-4EC8-4B86-89B7-E556F0801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68" y="3002100"/>
            <a:ext cx="3839404" cy="29930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2BE7C7-0D76-4D26-9B2B-06926314FAB3}"/>
              </a:ext>
            </a:extLst>
          </p:cNvPr>
          <p:cNvSpPr txBox="1"/>
          <p:nvPr/>
        </p:nvSpPr>
        <p:spPr>
          <a:xfrm>
            <a:off x="6096000" y="209979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F190BF-A947-4AFE-A49D-1CFE632FF524}"/>
              </a:ext>
            </a:extLst>
          </p:cNvPr>
          <p:cNvSpPr txBox="1"/>
          <p:nvPr/>
        </p:nvSpPr>
        <p:spPr>
          <a:xfrm>
            <a:off x="5520888" y="2046857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F0F8A-AD50-4968-B5D7-37624A3595A3}"/>
              </a:ext>
            </a:extLst>
          </p:cNvPr>
          <p:cNvSpPr txBox="1"/>
          <p:nvPr/>
        </p:nvSpPr>
        <p:spPr>
          <a:xfrm>
            <a:off x="5165811" y="3438630"/>
            <a:ext cx="399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mic Sans MS" panose="030F0702030302020204" pitchFamily="66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7AC6A-F49E-460D-A63D-6C23C5FC7214}"/>
              </a:ext>
            </a:extLst>
          </p:cNvPr>
          <p:cNvSpPr txBox="1"/>
          <p:nvPr/>
        </p:nvSpPr>
        <p:spPr>
          <a:xfrm>
            <a:off x="5998079" y="3380627"/>
            <a:ext cx="453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mic Sans MS" panose="030F0702030302020204" pitchFamily="66" charset="0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D6988F-9AF1-4D19-BE20-C65C63C31389}"/>
              </a:ext>
            </a:extLst>
          </p:cNvPr>
          <p:cNvSpPr txBox="1"/>
          <p:nvPr/>
        </p:nvSpPr>
        <p:spPr>
          <a:xfrm>
            <a:off x="4872301" y="2262102"/>
            <a:ext cx="5870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Comic Sans MS" panose="030F0702030302020204" pitchFamily="66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A6B49A-EA44-4252-82A0-53D1892FA2CA}"/>
              </a:ext>
            </a:extLst>
          </p:cNvPr>
          <p:cNvSpPr txBox="1"/>
          <p:nvPr/>
        </p:nvSpPr>
        <p:spPr>
          <a:xfrm>
            <a:off x="6288271" y="2240531"/>
            <a:ext cx="7216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Comic Sans MS" panose="030F0702030302020204" pitchFamily="66" charset="0"/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D7E1B6-6E6D-449C-B2CE-D0340D019B75}"/>
              </a:ext>
            </a:extLst>
          </p:cNvPr>
          <p:cNvSpPr txBox="1"/>
          <p:nvPr/>
        </p:nvSpPr>
        <p:spPr>
          <a:xfrm>
            <a:off x="5426403" y="2374949"/>
            <a:ext cx="85632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latin typeface="Comic Sans MS" panose="030F0702030302020204" pitchFamily="66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7679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9E74BA97-020F-4D88-9F99-532004A2B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159" y="2175162"/>
            <a:ext cx="8401682" cy="4519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4E2F36-D701-4742-87F2-D77063A61284}"/>
              </a:ext>
            </a:extLst>
          </p:cNvPr>
          <p:cNvSpPr txBox="1"/>
          <p:nvPr/>
        </p:nvSpPr>
        <p:spPr>
          <a:xfrm>
            <a:off x="1422400" y="311159"/>
            <a:ext cx="3001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Here, this is </a:t>
            </a:r>
          </a:p>
          <a:p>
            <a:r>
              <a:rPr lang="en-US" sz="3600" dirty="0">
                <a:latin typeface="Comic Sans MS" panose="030F0702030302020204" pitchFamily="66" charset="0"/>
              </a:rPr>
              <a:t>for you!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4B5F6-0B23-4684-A4C9-EDB4520876D1}"/>
              </a:ext>
            </a:extLst>
          </p:cNvPr>
          <p:cNvSpPr txBox="1"/>
          <p:nvPr/>
        </p:nvSpPr>
        <p:spPr>
          <a:xfrm>
            <a:off x="7048500" y="1136659"/>
            <a:ext cx="48750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Oh, yay! For my</a:t>
            </a:r>
          </a:p>
          <a:p>
            <a:r>
              <a:rPr lang="en-US" sz="3600" dirty="0">
                <a:latin typeface="Comic Sans MS" panose="030F0702030302020204" pitchFamily="66" charset="0"/>
              </a:rPr>
              <a:t>birthday? Let me see!</a:t>
            </a:r>
          </a:p>
        </p:txBody>
      </p:sp>
    </p:spTree>
    <p:extLst>
      <p:ext uri="{BB962C8B-B14F-4D97-AF65-F5344CB8AC3E}">
        <p14:creationId xmlns:p14="http://schemas.microsoft.com/office/powerpoint/2010/main" val="296421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2E888B-12D6-4A34-A8F7-20406AAF2D49}"/>
              </a:ext>
            </a:extLst>
          </p:cNvPr>
          <p:cNvSpPr txBox="1"/>
          <p:nvPr/>
        </p:nvSpPr>
        <p:spPr>
          <a:xfrm>
            <a:off x="1676400" y="1133038"/>
            <a:ext cx="51943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Comic Sans MS" panose="030F0702030302020204" pitchFamily="66" charset="0"/>
              </a:rPr>
              <a:t>Oh! Wait! Don’t…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98E28-7B5F-441E-BD80-5B528EDBCEB0}"/>
              </a:ext>
            </a:extLst>
          </p:cNvPr>
          <p:cNvSpPr txBox="1"/>
          <p:nvPr/>
        </p:nvSpPr>
        <p:spPr>
          <a:xfrm>
            <a:off x="7226300" y="4206438"/>
            <a:ext cx="4025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Comic Sans MS" panose="030F0702030302020204" pitchFamily="66" charset="0"/>
              </a:rPr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2953297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2E888B-12D6-4A34-A8F7-20406AAF2D49}"/>
              </a:ext>
            </a:extLst>
          </p:cNvPr>
          <p:cNvSpPr txBox="1"/>
          <p:nvPr/>
        </p:nvSpPr>
        <p:spPr>
          <a:xfrm>
            <a:off x="3263900" y="2705725"/>
            <a:ext cx="5194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Comic Sans MS" panose="030F0702030302020204" pitchFamily="66" charset="0"/>
              </a:rPr>
              <a:t>…open it..</a:t>
            </a:r>
          </a:p>
        </p:txBody>
      </p:sp>
    </p:spTree>
    <p:extLst>
      <p:ext uri="{BB962C8B-B14F-4D97-AF65-F5344CB8AC3E}">
        <p14:creationId xmlns:p14="http://schemas.microsoft.com/office/powerpoint/2010/main" val="3950846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8F41AB-371B-4592-97BD-B6E75B187F39}"/>
              </a:ext>
            </a:extLst>
          </p:cNvPr>
          <p:cNvSpPr txBox="1"/>
          <p:nvPr/>
        </p:nvSpPr>
        <p:spPr>
          <a:xfrm>
            <a:off x="1256854" y="469730"/>
            <a:ext cx="3443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…it’s a </a:t>
            </a:r>
          </a:p>
          <a:p>
            <a:r>
              <a:rPr lang="en-US" sz="3600" dirty="0">
                <a:latin typeface="Comic Sans MS" panose="030F0702030302020204" pitchFamily="66" charset="0"/>
              </a:rPr>
              <a:t>DATA package.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E1DAA5-FF5B-4188-8CE7-B39DD53A6028}"/>
              </a:ext>
            </a:extLst>
          </p:cNvPr>
          <p:cNvSpPr txBox="1"/>
          <p:nvPr/>
        </p:nvSpPr>
        <p:spPr>
          <a:xfrm>
            <a:off x="9923430" y="1670059"/>
            <a:ext cx="22685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A data</a:t>
            </a:r>
          </a:p>
          <a:p>
            <a:r>
              <a:rPr lang="en-US" sz="3600" dirty="0">
                <a:latin typeface="Comic Sans MS" panose="030F0702030302020204" pitchFamily="66" charset="0"/>
              </a:rPr>
              <a:t> package?</a:t>
            </a:r>
          </a:p>
        </p:txBody>
      </p:sp>
      <p:pic>
        <p:nvPicPr>
          <p:cNvPr id="9" name="Picture 8" descr="Diagram, text&#10;&#10;Description automatically generated">
            <a:extLst>
              <a:ext uri="{FF2B5EF4-FFF2-40B4-BE49-F238E27FC236}">
                <a16:creationId xmlns:a16="http://schemas.microsoft.com/office/drawing/2014/main" id="{F542F744-96AC-4560-9211-B9C010B82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00" y="1279304"/>
            <a:ext cx="8773599" cy="541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4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, text&#10;&#10;Description automatically generated">
            <a:extLst>
              <a:ext uri="{FF2B5EF4-FFF2-40B4-BE49-F238E27FC236}">
                <a16:creationId xmlns:a16="http://schemas.microsoft.com/office/drawing/2014/main" id="{148C9397-27E3-4924-AAEB-49E74AB746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" t="30638" r="3268"/>
          <a:stretch/>
        </p:blipFill>
        <p:spPr>
          <a:xfrm>
            <a:off x="0" y="0"/>
            <a:ext cx="12047621" cy="555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6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, text&#10;&#10;Description automatically generated">
            <a:extLst>
              <a:ext uri="{FF2B5EF4-FFF2-40B4-BE49-F238E27FC236}">
                <a16:creationId xmlns:a16="http://schemas.microsoft.com/office/drawing/2014/main" id="{148C9397-27E3-4924-AAEB-49E74AB746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4" t="59598" r="19272" b="-94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74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, text&#10;&#10;Description automatically generated">
            <a:extLst>
              <a:ext uri="{FF2B5EF4-FFF2-40B4-BE49-F238E27FC236}">
                <a16:creationId xmlns:a16="http://schemas.microsoft.com/office/drawing/2014/main" id="{148C9397-27E3-4924-AAEB-49E74AB746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2" t="81415" r="34139"/>
          <a:stretch/>
        </p:blipFill>
        <p:spPr>
          <a:xfrm>
            <a:off x="0" y="0"/>
            <a:ext cx="12192000" cy="589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3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nd holding blue gift">
            <a:extLst>
              <a:ext uri="{FF2B5EF4-FFF2-40B4-BE49-F238E27FC236}">
                <a16:creationId xmlns:a16="http://schemas.microsoft.com/office/drawing/2014/main" id="{5DCFEA8D-A8AB-4B49-8AFB-5FBBDAD284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776340-65C4-4182-9BEA-076573492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How can we [really] humanize data packages?</a:t>
            </a:r>
          </a:p>
        </p:txBody>
      </p:sp>
    </p:spTree>
    <p:extLst>
      <p:ext uri="{BB962C8B-B14F-4D97-AF65-F5344CB8AC3E}">
        <p14:creationId xmlns:p14="http://schemas.microsoft.com/office/powerpoint/2010/main" val="2101132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216</Words>
  <Application>Microsoft Office PowerPoint</Application>
  <PresentationFormat>Widescreen</PresentationFormat>
  <Paragraphs>46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can we [really] humanize data packages?</vt:lpstr>
      <vt:lpstr>PowerPoint Presentation</vt:lpstr>
      <vt:lpstr>How to tell inclusive stories about data?</vt:lpstr>
      <vt:lpstr>PowerPoint Presentation</vt:lpstr>
      <vt:lpstr>Visual Storytelling Design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Guerrero, Francisco J</dc:creator>
  <cp:lastModifiedBy>Guerrero, Francisco J</cp:lastModifiedBy>
  <cp:revision>10</cp:revision>
  <dcterms:created xsi:type="dcterms:W3CDTF">2022-06-21T21:45:58Z</dcterms:created>
  <dcterms:modified xsi:type="dcterms:W3CDTF">2022-06-22T19:09:08Z</dcterms:modified>
</cp:coreProperties>
</file>